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sldIdLst>
    <p:sldId id="256" r:id="rId2"/>
    <p:sldId id="273" r:id="rId3"/>
    <p:sldId id="274" r:id="rId4"/>
    <p:sldId id="285" r:id="rId5"/>
    <p:sldId id="275" r:id="rId6"/>
    <p:sldId id="258" r:id="rId7"/>
    <p:sldId id="298" r:id="rId8"/>
    <p:sldId id="297" r:id="rId9"/>
    <p:sldId id="289" r:id="rId10"/>
    <p:sldId id="276" r:id="rId11"/>
    <p:sldId id="277" r:id="rId12"/>
    <p:sldId id="290" r:id="rId13"/>
    <p:sldId id="278" r:id="rId14"/>
    <p:sldId id="279" r:id="rId15"/>
    <p:sldId id="280" r:id="rId16"/>
    <p:sldId id="281" r:id="rId17"/>
    <p:sldId id="283" r:id="rId18"/>
    <p:sldId id="288" r:id="rId19"/>
    <p:sldId id="286" r:id="rId20"/>
    <p:sldId id="287" r:id="rId21"/>
    <p:sldId id="284" r:id="rId22"/>
    <p:sldId id="291" r:id="rId23"/>
    <p:sldId id="292" r:id="rId24"/>
    <p:sldId id="293" r:id="rId25"/>
    <p:sldId id="294" r:id="rId26"/>
    <p:sldId id="295" r:id="rId27"/>
    <p:sldId id="296" r:id="rId2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421D"/>
    <a:srgbClr val="CC1919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4" d="100"/>
          <a:sy n="94" d="100"/>
        </p:scale>
        <p:origin x="1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08.11.2017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08.11.2017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08.11.2017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08.11.2017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08.11.2017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08.11.2017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3967515" y="57768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</a:t>
              </a:r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5CC126A4-ECAA-4F77-910E-BB6B5C77B820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2E234C95-F966-433C-BAA8-9CC0CF0343EA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E8666AEA-91B3-4B33-BA78-6E0C7F8FBDC2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56AFBFCD-1023-4839-A646-E8E8E9AF32D8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55596227-853C-4149-B4EC-9B0984CEF59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029A538A-15E8-48D8-BF6E-CD8C9D6AD173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1A9BE658-7CEE-4B27-BE7F-15B54D49563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591828"/>
            <a:chOff x="186433" y="2625221"/>
            <a:chExt cx="10200442" cy="1591828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420416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654303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96397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824323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6525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 </a:t>
              </a: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AAEE4BB1-2F44-4E9D-88E2-6AA96EAE3D6E}"/>
                </a:ext>
              </a:extLst>
            </p:cNvPr>
            <p:cNvSpPr/>
            <p:nvPr/>
          </p:nvSpPr>
          <p:spPr>
            <a:xfrm>
              <a:off x="8114898" y="452858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FDAF55C9-8063-4661-8680-FB7942672048}"/>
                </a:ext>
              </a:extLst>
            </p:cNvPr>
            <p:cNvSpPr/>
            <p:nvPr/>
          </p:nvSpPr>
          <p:spPr>
            <a:xfrm>
              <a:off x="8114898" y="4138762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Datenbanken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973DAF65-381A-48E0-93DA-505478921A09}"/>
                </a:ext>
              </a:extLst>
            </p:cNvPr>
            <p:cNvSpPr/>
            <p:nvPr/>
          </p:nvSpPr>
          <p:spPr>
            <a:xfrm>
              <a:off x="8114897" y="3703220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7117D8C9-B3C0-44C9-927D-4C67539AE204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B9878468-8499-498E-936E-791D38F581A9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411FAD12-B935-4152-A3CE-855BEF26652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4998226A-AB38-4EAD-8DCF-48AAF61A0A57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101005" y="2490614"/>
            <a:ext cx="2664124" cy="240631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10930"/>
            <a:ext cx="1247280" cy="4688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749254" y="2495468"/>
            <a:ext cx="1245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3784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500135" y="5359720"/>
            <a:ext cx="757786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0" y="2145047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798541" y="5703513"/>
            <a:ext cx="25360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</a:t>
            </a:r>
          </a:p>
        </p:txBody>
      </p:sp>
      <p:pic>
        <p:nvPicPr>
          <p:cNvPr id="30" name="Inhaltsplatzhalter 30">
            <a:extLst>
              <a:ext uri="{FF2B5EF4-FFF2-40B4-BE49-F238E27FC236}">
                <a16:creationId xmlns:a16="http://schemas.microsoft.com/office/drawing/2014/main" id="{7953C7B2-D3B5-441E-B8A5-A0C2D1FB6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19" y="2145047"/>
            <a:ext cx="2666704" cy="1600022"/>
          </a:xfrm>
          <a:prstGeom prst="rect">
            <a:avLst/>
          </a:prstGeom>
        </p:spPr>
      </p:pic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060" y="4001958"/>
            <a:ext cx="1600022" cy="1600022"/>
          </a:xfrm>
          <a:prstGeom prst="rect">
            <a:avLst/>
          </a:prstGeom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764" y="4119580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7515856" y="5775291"/>
            <a:ext cx="464511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828" y="4120656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deutsch-niederländisches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820" y="2609724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739775" y="3000740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045413" y="3000739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01520" y="2042160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238241" y="4480560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442720" y="300073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783668" y="2963187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9091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Firmenkooperationen mit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79783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651888" y="1825625"/>
            <a:ext cx="4888224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1264</Words>
  <Application>Microsoft Office PowerPoint</Application>
  <PresentationFormat>Breitbild</PresentationFormat>
  <Paragraphs>506</Paragraphs>
  <Slides>27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2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hoegerle@smart-it-gmbh.de</cp:lastModifiedBy>
  <cp:revision>151</cp:revision>
  <dcterms:created xsi:type="dcterms:W3CDTF">2017-10-26T10:14:06Z</dcterms:created>
  <dcterms:modified xsi:type="dcterms:W3CDTF">2017-11-08T14:05:31Z</dcterms:modified>
</cp:coreProperties>
</file>

<file path=docProps/thumbnail.jpeg>
</file>